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37E480-78B5-453E-99D0-947F2BD37BFD}" v="14" dt="2023-11-06T22:59:57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ong,Lina" userId="246539ac-c90e-4807-a3ce-18c0ecda976b" providerId="ADAL" clId="{D837E480-78B5-453E-99D0-947F2BD37BFD}"/>
    <pc:docChg chg="addSld delSld modSld">
      <pc:chgData name="Xiong,Lina" userId="246539ac-c90e-4807-a3ce-18c0ecda976b" providerId="ADAL" clId="{D837E480-78B5-453E-99D0-947F2BD37BFD}" dt="2023-11-06T23:00:29.307" v="1458" actId="47"/>
      <pc:docMkLst>
        <pc:docMk/>
      </pc:docMkLst>
      <pc:sldChg chg="addSp modSp mod">
        <pc:chgData name="Xiong,Lina" userId="246539ac-c90e-4807-a3ce-18c0ecda976b" providerId="ADAL" clId="{D837E480-78B5-453E-99D0-947F2BD37BFD}" dt="2023-11-06T22:52:13.992" v="493" actId="14100"/>
        <pc:sldMkLst>
          <pc:docMk/>
          <pc:sldMk cId="3304150474" sldId="257"/>
        </pc:sldMkLst>
        <pc:spChg chg="add mod">
          <ac:chgData name="Xiong,Lina" userId="246539ac-c90e-4807-a3ce-18c0ecda976b" providerId="ADAL" clId="{D837E480-78B5-453E-99D0-947F2BD37BFD}" dt="2023-11-06T22:51:21.831" v="413" actId="207"/>
          <ac:spMkLst>
            <pc:docMk/>
            <pc:sldMk cId="3304150474" sldId="257"/>
            <ac:spMk id="6" creationId="{8751ECF2-5467-83C4-6B7C-EFED19B87DF6}"/>
          </ac:spMkLst>
        </pc:spChg>
        <pc:spChg chg="add mod">
          <ac:chgData name="Xiong,Lina" userId="246539ac-c90e-4807-a3ce-18c0ecda976b" providerId="ADAL" clId="{D837E480-78B5-453E-99D0-947F2BD37BFD}" dt="2023-11-06T22:51:25.185" v="414" actId="207"/>
          <ac:spMkLst>
            <pc:docMk/>
            <pc:sldMk cId="3304150474" sldId="257"/>
            <ac:spMk id="7" creationId="{F3712E8E-E3E0-5085-99C7-22AFC9DD1C30}"/>
          </ac:spMkLst>
        </pc:spChg>
        <pc:spChg chg="add mod">
          <ac:chgData name="Xiong,Lina" userId="246539ac-c90e-4807-a3ce-18c0ecda976b" providerId="ADAL" clId="{D837E480-78B5-453E-99D0-947F2BD37BFD}" dt="2023-11-06T22:51:28.210" v="415" actId="207"/>
          <ac:spMkLst>
            <pc:docMk/>
            <pc:sldMk cId="3304150474" sldId="257"/>
            <ac:spMk id="8" creationId="{48F307CD-C86C-FF86-0AA7-4C6CE74E40A1}"/>
          </ac:spMkLst>
        </pc:spChg>
        <pc:spChg chg="add mod">
          <ac:chgData name="Xiong,Lina" userId="246539ac-c90e-4807-a3ce-18c0ecda976b" providerId="ADAL" clId="{D837E480-78B5-453E-99D0-947F2BD37BFD}" dt="2023-11-06T22:51:30.857" v="416" actId="207"/>
          <ac:spMkLst>
            <pc:docMk/>
            <pc:sldMk cId="3304150474" sldId="257"/>
            <ac:spMk id="9" creationId="{CD8E1C3B-7C8B-8DB6-B605-4FA195BE77FB}"/>
          </ac:spMkLst>
        </pc:spChg>
        <pc:spChg chg="add mod">
          <ac:chgData name="Xiong,Lina" userId="246539ac-c90e-4807-a3ce-18c0ecda976b" providerId="ADAL" clId="{D837E480-78B5-453E-99D0-947F2BD37BFD}" dt="2023-11-06T22:51:33.570" v="417" actId="207"/>
          <ac:spMkLst>
            <pc:docMk/>
            <pc:sldMk cId="3304150474" sldId="257"/>
            <ac:spMk id="10" creationId="{C5171844-616E-5862-29C6-AF775F877554}"/>
          </ac:spMkLst>
        </pc:spChg>
        <pc:spChg chg="add mod">
          <ac:chgData name="Xiong,Lina" userId="246539ac-c90e-4807-a3ce-18c0ecda976b" providerId="ADAL" clId="{D837E480-78B5-453E-99D0-947F2BD37BFD}" dt="2023-11-06T22:52:13.992" v="493" actId="14100"/>
          <ac:spMkLst>
            <pc:docMk/>
            <pc:sldMk cId="3304150474" sldId="257"/>
            <ac:spMk id="11" creationId="{8B097573-04E8-DD49-D26E-5BA8A079D077}"/>
          </ac:spMkLst>
        </pc:spChg>
        <pc:picChg chg="add">
          <ac:chgData name="Xiong,Lina" userId="246539ac-c90e-4807-a3ce-18c0ecda976b" providerId="ADAL" clId="{D837E480-78B5-453E-99D0-947F2BD37BFD}" dt="2023-11-06T22:47:44.153" v="0" actId="22"/>
          <ac:picMkLst>
            <pc:docMk/>
            <pc:sldMk cId="3304150474" sldId="257"/>
            <ac:picMk id="5" creationId="{A686B1F6-5648-2ECC-52C5-F246423BE5A0}"/>
          </ac:picMkLst>
        </pc:picChg>
      </pc:sldChg>
      <pc:sldChg chg="addSp modSp mod">
        <pc:chgData name="Xiong,Lina" userId="246539ac-c90e-4807-a3ce-18c0ecda976b" providerId="ADAL" clId="{D837E480-78B5-453E-99D0-947F2BD37BFD}" dt="2023-11-06T22:55:47.341" v="902" actId="20577"/>
        <pc:sldMkLst>
          <pc:docMk/>
          <pc:sldMk cId="4275979621" sldId="258"/>
        </pc:sldMkLst>
        <pc:spChg chg="add mod">
          <ac:chgData name="Xiong,Lina" userId="246539ac-c90e-4807-a3ce-18c0ecda976b" providerId="ADAL" clId="{D837E480-78B5-453E-99D0-947F2BD37BFD}" dt="2023-11-06T22:55:23.754" v="854" actId="20577"/>
          <ac:spMkLst>
            <pc:docMk/>
            <pc:sldMk cId="4275979621" sldId="258"/>
            <ac:spMk id="6" creationId="{9CC0AB9B-8675-7519-0BF6-4E7B010D7117}"/>
          </ac:spMkLst>
        </pc:spChg>
        <pc:spChg chg="add mod">
          <ac:chgData name="Xiong,Lina" userId="246539ac-c90e-4807-a3ce-18c0ecda976b" providerId="ADAL" clId="{D837E480-78B5-453E-99D0-947F2BD37BFD}" dt="2023-11-06T22:55:47.341" v="902" actId="20577"/>
          <ac:spMkLst>
            <pc:docMk/>
            <pc:sldMk cId="4275979621" sldId="258"/>
            <ac:spMk id="7" creationId="{3F7247BE-6A8B-B86E-4B18-275746FFCA2F}"/>
          </ac:spMkLst>
        </pc:spChg>
        <pc:picChg chg="add">
          <ac:chgData name="Xiong,Lina" userId="246539ac-c90e-4807-a3ce-18c0ecda976b" providerId="ADAL" clId="{D837E480-78B5-453E-99D0-947F2BD37BFD}" dt="2023-11-06T22:54:37.294" v="702" actId="22"/>
          <ac:picMkLst>
            <pc:docMk/>
            <pc:sldMk cId="4275979621" sldId="258"/>
            <ac:picMk id="5" creationId="{82D6E062-AB27-86D5-5528-791CAAE4419D}"/>
          </ac:picMkLst>
        </pc:picChg>
      </pc:sldChg>
      <pc:sldChg chg="addSp modSp mod">
        <pc:chgData name="Xiong,Lina" userId="246539ac-c90e-4807-a3ce-18c0ecda976b" providerId="ADAL" clId="{D837E480-78B5-453E-99D0-947F2BD37BFD}" dt="2023-11-06T23:00:25.918" v="1457" actId="20577"/>
        <pc:sldMkLst>
          <pc:docMk/>
          <pc:sldMk cId="55032974" sldId="259"/>
        </pc:sldMkLst>
        <pc:spChg chg="add mod">
          <ac:chgData name="Xiong,Lina" userId="246539ac-c90e-4807-a3ce-18c0ecda976b" providerId="ADAL" clId="{D837E480-78B5-453E-99D0-947F2BD37BFD}" dt="2023-11-06T22:57:08.917" v="1079" actId="20577"/>
          <ac:spMkLst>
            <pc:docMk/>
            <pc:sldMk cId="55032974" sldId="259"/>
            <ac:spMk id="6" creationId="{7AAD4146-1C23-F0F0-FD1D-217DAFBE17FB}"/>
          </ac:spMkLst>
        </pc:spChg>
        <pc:spChg chg="add mod">
          <ac:chgData name="Xiong,Lina" userId="246539ac-c90e-4807-a3ce-18c0ecda976b" providerId="ADAL" clId="{D837E480-78B5-453E-99D0-947F2BD37BFD}" dt="2023-11-06T22:58:08.632" v="1176" actId="20577"/>
          <ac:spMkLst>
            <pc:docMk/>
            <pc:sldMk cId="55032974" sldId="259"/>
            <ac:spMk id="7" creationId="{2265EACC-38E9-3F41-E421-FF86058862C6}"/>
          </ac:spMkLst>
        </pc:spChg>
        <pc:spChg chg="add mod">
          <ac:chgData name="Xiong,Lina" userId="246539ac-c90e-4807-a3ce-18c0ecda976b" providerId="ADAL" clId="{D837E480-78B5-453E-99D0-947F2BD37BFD}" dt="2023-11-06T22:58:59.709" v="1269" actId="20577"/>
          <ac:spMkLst>
            <pc:docMk/>
            <pc:sldMk cId="55032974" sldId="259"/>
            <ac:spMk id="8" creationId="{AB4C65AE-9551-5A6F-F6E3-62BB426D8329}"/>
          </ac:spMkLst>
        </pc:spChg>
        <pc:spChg chg="add mod">
          <ac:chgData name="Xiong,Lina" userId="246539ac-c90e-4807-a3ce-18c0ecda976b" providerId="ADAL" clId="{D837E480-78B5-453E-99D0-947F2BD37BFD}" dt="2023-11-06T22:59:43.522" v="1365" actId="20577"/>
          <ac:spMkLst>
            <pc:docMk/>
            <pc:sldMk cId="55032974" sldId="259"/>
            <ac:spMk id="9" creationId="{68C3A63C-F501-94D8-1CD3-B1A600B50F11}"/>
          </ac:spMkLst>
        </pc:spChg>
        <pc:spChg chg="add mod">
          <ac:chgData name="Xiong,Lina" userId="246539ac-c90e-4807-a3ce-18c0ecda976b" providerId="ADAL" clId="{D837E480-78B5-453E-99D0-947F2BD37BFD}" dt="2023-11-06T23:00:25.918" v="1457" actId="20577"/>
          <ac:spMkLst>
            <pc:docMk/>
            <pc:sldMk cId="55032974" sldId="259"/>
            <ac:spMk id="10" creationId="{8FE7D4B8-BA38-FCCA-E97A-B8235D0D828A}"/>
          </ac:spMkLst>
        </pc:spChg>
        <pc:picChg chg="add">
          <ac:chgData name="Xiong,Lina" userId="246539ac-c90e-4807-a3ce-18c0ecda976b" providerId="ADAL" clId="{D837E480-78B5-453E-99D0-947F2BD37BFD}" dt="2023-11-06T22:56:06.124" v="903" actId="22"/>
          <ac:picMkLst>
            <pc:docMk/>
            <pc:sldMk cId="55032974" sldId="259"/>
            <ac:picMk id="5" creationId="{315472E8-8053-0E2A-6ACE-595BBB610A20}"/>
          </ac:picMkLst>
        </pc:picChg>
      </pc:sldChg>
      <pc:sldChg chg="del">
        <pc:chgData name="Xiong,Lina" userId="246539ac-c90e-4807-a3ce-18c0ecda976b" providerId="ADAL" clId="{D837E480-78B5-453E-99D0-947F2BD37BFD}" dt="2023-11-06T23:00:29.307" v="1458" actId="47"/>
        <pc:sldMkLst>
          <pc:docMk/>
          <pc:sldMk cId="2104560977" sldId="260"/>
        </pc:sldMkLst>
      </pc:sldChg>
      <pc:sldChg chg="addSp delSp modSp new mod">
        <pc:chgData name="Xiong,Lina" userId="246539ac-c90e-4807-a3ce-18c0ecda976b" providerId="ADAL" clId="{D837E480-78B5-453E-99D0-947F2BD37BFD}" dt="2023-11-06T22:54:17.828" v="701" actId="20577"/>
        <pc:sldMkLst>
          <pc:docMk/>
          <pc:sldMk cId="371058470" sldId="261"/>
        </pc:sldMkLst>
        <pc:spChg chg="del">
          <ac:chgData name="Xiong,Lina" userId="246539ac-c90e-4807-a3ce-18c0ecda976b" providerId="ADAL" clId="{D837E480-78B5-453E-99D0-947F2BD37BFD}" dt="2023-11-06T22:52:58.402" v="496"/>
          <ac:spMkLst>
            <pc:docMk/>
            <pc:sldMk cId="371058470" sldId="261"/>
            <ac:spMk id="3" creationId="{941061EA-3815-D735-92EA-E0CAAF402134}"/>
          </ac:spMkLst>
        </pc:spChg>
        <pc:spChg chg="add mod">
          <ac:chgData name="Xiong,Lina" userId="246539ac-c90e-4807-a3ce-18c0ecda976b" providerId="ADAL" clId="{D837E480-78B5-453E-99D0-947F2BD37BFD}" dt="2023-11-06T22:54:17.828" v="701" actId="20577"/>
          <ac:spMkLst>
            <pc:docMk/>
            <pc:sldMk cId="371058470" sldId="261"/>
            <ac:spMk id="6" creationId="{9EEF14D6-B0E5-6F16-4B9D-83699E592B9C}"/>
          </ac:spMkLst>
        </pc:spChg>
        <pc:picChg chg="add">
          <ac:chgData name="Xiong,Lina" userId="246539ac-c90e-4807-a3ce-18c0ecda976b" providerId="ADAL" clId="{D837E480-78B5-453E-99D0-947F2BD37BFD}" dt="2023-11-06T22:52:48.952" v="495" actId="22"/>
          <ac:picMkLst>
            <pc:docMk/>
            <pc:sldMk cId="371058470" sldId="261"/>
            <ac:picMk id="5" creationId="{5D1F7D28-C75C-6B38-DEB5-BFA53CB71FA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21F1-BE9E-17EF-86A3-D4D1DD5EC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48E85-283C-E343-C2CF-6946D824F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FC7B4-997B-6D3F-1890-9CD5980E7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EF8E3-590D-E024-F5C6-0DDFDCB9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CC91D-C0C3-F3C9-89D2-BFB02890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8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549D-84BF-66E6-7E5E-0C435AA65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D6CEF9-0A1A-B966-4D3B-FD7908945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BD5CA-B80D-4220-3758-68894E4D5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778F2-1359-3A3E-0232-9F294A4F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C29070-05FA-D19C-80AF-548E135E1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1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114B5A-DF64-6D51-AB94-A73B435EB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956FCF-8D01-3312-03CE-722DE8833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AFC46-0332-CCCC-7840-D2ECABF86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B7A0A-9132-F4A6-6631-D0F17C731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96805-C5F8-4640-D660-D273646A3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5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94B71-488F-E00E-D461-D5E9C6F9D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7C560-F045-BFF3-4210-F5608F2A8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DB67C-042E-8B8B-D070-7BB62826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A747C-EAF6-A48B-4980-EBF7CE0B4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F0277-85B8-ABD3-9C8C-B7BCE3D30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4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FFFB-C3BD-64AE-9A50-614037414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AEA4E-4FF0-AF73-7171-77344AAEB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7A-602A-0CDC-B59B-19153DAEB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1A37-C4CB-AC00-75E4-2CCB4AF3A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DE009-42D5-69D9-B7E6-B402396EE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1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71CDB-7370-2995-6958-A5915A16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09251-FD19-CD21-C179-28914C6E1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9F02D-3BF4-83C7-9C38-475550396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82476-B6EE-3218-41BB-B9AC7DCC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4BDA1-A4D1-23CF-42AE-6C7DD5FC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D3147-53BD-14B7-43AE-38CCDFDE3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6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A4B2-217C-3AE9-FF1C-214AA3387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2CE32-6B07-E136-8D51-BC0D9C64F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EA631-6A8E-512A-367E-B99E8EC77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7986E2-1C53-4BFE-A958-CD17A2818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96BA24-5B8F-5423-8819-3DFBA7593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690FB1-6418-D71A-F2F3-0CFCE4D8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B7D126-7B5F-B13B-3311-C61F94EB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35E809-3A06-E391-4982-5C477A6C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7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46498-97F1-DFF4-0234-ACC9808A2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32371A-B05D-3AC2-539A-2A46835D7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41BB75-638A-335A-97F2-AAE45F2C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17D60D-EA6C-26C6-4553-D123E1F39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0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F6838-3DF8-128C-408C-B932922F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ACF65D-94D2-807B-90FB-06E42EA7A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CB33E-312D-ECD9-2D1A-BD6FAA75C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7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5998D-9B54-9B33-2895-3202BA2DD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9A435-90D3-CEAF-C217-FE47DF8A5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5CCBC7-F2D9-30CB-2B4D-DEFA30C43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0C860-F603-C8C9-CF45-2285CFB3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65FFA-962C-71E8-62E2-860563FC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BB4B6-D7DE-1A5B-51CF-1AD474DB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B605B-38F6-6A2E-2EAD-3B7EB02D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72C565-E1ED-805A-A23D-54B33F15C0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02BB0-FDBF-B494-1BDA-080EF142D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D4C49-BCEB-9848-E4DE-C3AEF20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4B898-2CB6-DBE3-72D5-FF7F3B43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CF142-632D-F5F5-7560-98756E8E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2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907139-649E-C202-1899-BEBB5E296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E4707-D1C4-E4AB-9E4B-AB6C29F78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60739-76D2-2B7A-B66E-7E25301D8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D118E-6A13-4B61-8012-686196057AB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E4621-D12F-4255-0AFE-7100654705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032B8-B86F-8E40-5AE3-0F85E2F21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C3D9E-EF99-4657-8619-B5E530E3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7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0818-684B-885C-89C0-5B137F10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填写暑期实地学习项目</a:t>
            </a:r>
            <a:br>
              <a:rPr lang="en-US" altLang="zh-CN" dirty="0"/>
            </a:br>
            <a:r>
              <a:rPr lang="zh-CN" altLang="en-US" dirty="0"/>
              <a:t>指南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B0003-260C-8D54-BED3-2DA195A906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https://international.colostate.edu/place/ccnu-summer-program/</a:t>
            </a:r>
          </a:p>
        </p:txBody>
      </p:sp>
    </p:spTree>
    <p:extLst>
      <p:ext uri="{BB962C8B-B14F-4D97-AF65-F5344CB8AC3E}">
        <p14:creationId xmlns:p14="http://schemas.microsoft.com/office/powerpoint/2010/main" val="172765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5D831-5B5B-8DFB-FEE1-F739A4BB9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4E0FE-31E9-B853-C32D-C4BDD2504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86B1F6-5648-2ECC-52C5-F246423BE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62" y="166687"/>
            <a:ext cx="10810875" cy="6524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51ECF2-5467-83C4-6B7C-EFED19B87DF6}"/>
              </a:ext>
            </a:extLst>
          </p:cNvPr>
          <p:cNvSpPr txBox="1"/>
          <p:nvPr/>
        </p:nvSpPr>
        <p:spPr>
          <a:xfrm>
            <a:off x="2435290" y="877078"/>
            <a:ext cx="799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这里填写姓名，第一格是名，第二格是姓。比如姓名王大明，第一个填</a:t>
            </a:r>
            <a:r>
              <a:rPr lang="en-US" altLang="zh-CN" dirty="0" err="1">
                <a:solidFill>
                  <a:srgbClr val="FF0000"/>
                </a:solidFill>
              </a:rPr>
              <a:t>Daming</a:t>
            </a:r>
            <a:r>
              <a:rPr lang="zh-CN" altLang="en-US" dirty="0">
                <a:solidFill>
                  <a:srgbClr val="FF0000"/>
                </a:solidFill>
              </a:rPr>
              <a:t>，不要有空格， 第二格填</a:t>
            </a:r>
            <a:r>
              <a:rPr lang="en-US" altLang="zh-CN" dirty="0">
                <a:solidFill>
                  <a:srgbClr val="FF0000"/>
                </a:solidFill>
              </a:rPr>
              <a:t>Wang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712E8E-E3E0-5085-99C7-22AFC9DD1C30}"/>
              </a:ext>
            </a:extLst>
          </p:cNvPr>
          <p:cNvSpPr txBox="1"/>
          <p:nvPr/>
        </p:nvSpPr>
        <p:spPr>
          <a:xfrm>
            <a:off x="2099388" y="1940767"/>
            <a:ext cx="418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这里写自己的昵称，也可以不写。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F307CD-C86C-FF86-0AA7-4C6CE74E40A1}"/>
              </a:ext>
            </a:extLst>
          </p:cNvPr>
          <p:cNvSpPr txBox="1"/>
          <p:nvPr/>
        </p:nvSpPr>
        <p:spPr>
          <a:xfrm>
            <a:off x="1915885" y="3070122"/>
            <a:ext cx="418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这里写自己的</a:t>
            </a:r>
            <a:r>
              <a:rPr lang="en-US" altLang="zh-CN" dirty="0">
                <a:solidFill>
                  <a:srgbClr val="FF0000"/>
                </a:solidFill>
              </a:rPr>
              <a:t>email</a:t>
            </a:r>
            <a:r>
              <a:rPr lang="zh-CN" altLang="en-US" dirty="0">
                <a:solidFill>
                  <a:srgbClr val="FF0000"/>
                </a:solidFill>
              </a:rPr>
              <a:t>，能够收到邮件的。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8E1C3B-7C8B-8DB6-B605-4FA195BE77FB}"/>
              </a:ext>
            </a:extLst>
          </p:cNvPr>
          <p:cNvSpPr txBox="1"/>
          <p:nvPr/>
        </p:nvSpPr>
        <p:spPr>
          <a:xfrm>
            <a:off x="4005941" y="3874199"/>
            <a:ext cx="5483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这里下拉菜单里都选择</a:t>
            </a:r>
            <a:r>
              <a:rPr lang="en-US" altLang="zh-CN" dirty="0">
                <a:solidFill>
                  <a:srgbClr val="FF0000"/>
                </a:solidFill>
              </a:rPr>
              <a:t>CCNU summer program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171844-616E-5862-29C6-AF775F877554}"/>
              </a:ext>
            </a:extLst>
          </p:cNvPr>
          <p:cNvSpPr txBox="1"/>
          <p:nvPr/>
        </p:nvSpPr>
        <p:spPr>
          <a:xfrm>
            <a:off x="2435289" y="4705485"/>
            <a:ext cx="9213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这里写自己的出生日期，月，日， 年。如果是</a:t>
            </a:r>
            <a:r>
              <a:rPr lang="en-US" altLang="zh-CN" dirty="0">
                <a:solidFill>
                  <a:srgbClr val="FF0000"/>
                </a:solidFill>
              </a:rPr>
              <a:t>2001</a:t>
            </a:r>
            <a:r>
              <a:rPr lang="zh-CN" altLang="en-US" dirty="0">
                <a:solidFill>
                  <a:srgbClr val="FF0000"/>
                </a:solidFill>
              </a:rPr>
              <a:t>年</a:t>
            </a:r>
            <a:r>
              <a:rPr lang="en-US" altLang="zh-CN" dirty="0">
                <a:solidFill>
                  <a:srgbClr val="FF0000"/>
                </a:solidFill>
              </a:rPr>
              <a:t>9</a:t>
            </a:r>
            <a:r>
              <a:rPr lang="zh-CN" altLang="en-US" dirty="0">
                <a:solidFill>
                  <a:srgbClr val="FF0000"/>
                </a:solidFill>
              </a:rPr>
              <a:t>月</a:t>
            </a:r>
            <a:r>
              <a:rPr lang="en-US" altLang="zh-CN" dirty="0">
                <a:solidFill>
                  <a:srgbClr val="FF0000"/>
                </a:solidFill>
              </a:rPr>
              <a:t>12</a:t>
            </a:r>
            <a:r>
              <a:rPr lang="zh-CN" altLang="en-US" dirty="0">
                <a:solidFill>
                  <a:srgbClr val="FF0000"/>
                </a:solidFill>
              </a:rPr>
              <a:t>号，那么就填</a:t>
            </a:r>
            <a:r>
              <a:rPr lang="en-US" altLang="zh-CN" dirty="0">
                <a:solidFill>
                  <a:srgbClr val="FF0000"/>
                </a:solidFill>
              </a:rPr>
              <a:t>09</a:t>
            </a:r>
            <a:r>
              <a:rPr lang="zh-CN" altLang="en-US" dirty="0">
                <a:solidFill>
                  <a:srgbClr val="FF0000"/>
                </a:solidFill>
              </a:rPr>
              <a:t>， </a:t>
            </a:r>
            <a:r>
              <a:rPr lang="en-US" altLang="zh-CN" dirty="0">
                <a:solidFill>
                  <a:srgbClr val="FF0000"/>
                </a:solidFill>
              </a:rPr>
              <a:t>12</a:t>
            </a:r>
            <a:r>
              <a:rPr lang="zh-CN" altLang="en-US" dirty="0">
                <a:solidFill>
                  <a:srgbClr val="FF0000"/>
                </a:solidFill>
              </a:rPr>
              <a:t>， </a:t>
            </a:r>
            <a:r>
              <a:rPr lang="en-US" altLang="zh-CN" dirty="0">
                <a:solidFill>
                  <a:srgbClr val="FF0000"/>
                </a:solidFill>
              </a:rPr>
              <a:t>2001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097573-04E8-DD49-D26E-5BA8A079D077}"/>
              </a:ext>
            </a:extLst>
          </p:cNvPr>
          <p:cNvSpPr txBox="1"/>
          <p:nvPr/>
        </p:nvSpPr>
        <p:spPr>
          <a:xfrm>
            <a:off x="4005941" y="5562814"/>
            <a:ext cx="7963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这里填一个统一的华师联系地址，</a:t>
            </a:r>
            <a:r>
              <a:rPr lang="en-US" altLang="zh-CN" dirty="0">
                <a:solidFill>
                  <a:srgbClr val="FF0000"/>
                </a:solidFill>
              </a:rPr>
              <a:t>610 office, 10th Southern Building of CCNU, </a:t>
            </a:r>
            <a:r>
              <a:rPr lang="en-US" altLang="zh-CN" dirty="0" err="1">
                <a:solidFill>
                  <a:srgbClr val="FF0000"/>
                </a:solidFill>
              </a:rPr>
              <a:t>Hongshan</a:t>
            </a:r>
            <a:r>
              <a:rPr lang="en-US" altLang="zh-CN" dirty="0">
                <a:solidFill>
                  <a:srgbClr val="FF0000"/>
                </a:solidFill>
              </a:rPr>
              <a:t> District, Wuhan, China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5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2963-3582-539E-D5BC-51F91087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1F7D28-C75C-6B38-DEB5-BFA53CB71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1747837"/>
            <a:ext cx="11220450" cy="336232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EF14D6-B0E5-6F16-4B9D-83699E592B9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0087" y="5110162"/>
            <a:ext cx="105156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这些空格都是选填，建议</a:t>
            </a:r>
            <a:r>
              <a:rPr lang="en-US" altLang="zh-CN" dirty="0">
                <a:solidFill>
                  <a:srgbClr val="FF0000"/>
                </a:solidFill>
              </a:rPr>
              <a:t>phone</a:t>
            </a:r>
            <a:r>
              <a:rPr lang="zh-CN" altLang="en-US" dirty="0">
                <a:solidFill>
                  <a:srgbClr val="FF0000"/>
                </a:solidFill>
              </a:rPr>
              <a:t>这里填上自己的手机号码，以</a:t>
            </a:r>
            <a:r>
              <a:rPr lang="en-US" altLang="zh-CN" dirty="0">
                <a:solidFill>
                  <a:srgbClr val="FF0000"/>
                </a:solidFill>
              </a:rPr>
              <a:t>001</a:t>
            </a:r>
            <a:r>
              <a:rPr lang="zh-CN" altLang="en-US" dirty="0">
                <a:solidFill>
                  <a:srgbClr val="FF0000"/>
                </a:solidFill>
              </a:rPr>
              <a:t>开头。比如你手机号是</a:t>
            </a:r>
            <a:r>
              <a:rPr lang="en-US" altLang="zh-CN" dirty="0">
                <a:solidFill>
                  <a:srgbClr val="FF0000"/>
                </a:solidFill>
              </a:rPr>
              <a:t>1889238745</a:t>
            </a:r>
            <a:r>
              <a:rPr lang="zh-CN" altLang="en-US" dirty="0">
                <a:solidFill>
                  <a:srgbClr val="FF0000"/>
                </a:solidFill>
              </a:rPr>
              <a:t>，那么你填</a:t>
            </a:r>
            <a:r>
              <a:rPr lang="en-US" altLang="zh-CN" dirty="0">
                <a:solidFill>
                  <a:srgbClr val="FF0000"/>
                </a:solidFill>
              </a:rPr>
              <a:t>001- 1889238745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4DC1E-F35B-D0ED-C0BC-0CABAA3F1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42A69-4A1C-9EEF-0C7E-5BA23590D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D6E062-AB27-86D5-5528-791CAAE44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" y="47625"/>
            <a:ext cx="11372850" cy="67627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C0AB9B-8675-7519-0BF6-4E7B010D7117}"/>
              </a:ext>
            </a:extLst>
          </p:cNvPr>
          <p:cNvSpPr txBox="1"/>
          <p:nvPr/>
        </p:nvSpPr>
        <p:spPr>
          <a:xfrm>
            <a:off x="2259834" y="496371"/>
            <a:ext cx="4180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这里选择自己是否已经有护照。如果有，点</a:t>
            </a:r>
            <a:r>
              <a:rPr lang="en-US" altLang="zh-CN" dirty="0">
                <a:solidFill>
                  <a:srgbClr val="FF0000"/>
                </a:solidFill>
              </a:rPr>
              <a:t>yes</a:t>
            </a:r>
            <a:r>
              <a:rPr lang="zh-CN" altLang="en-US" dirty="0">
                <a:solidFill>
                  <a:srgbClr val="FF0000"/>
                </a:solidFill>
              </a:rPr>
              <a:t>，然后在下一格上传自己的护照信息页面。如果没有，就点击</a:t>
            </a:r>
            <a:r>
              <a:rPr lang="en-US" altLang="zh-CN" dirty="0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7247BE-6A8B-B86E-4B18-275746FFCA2F}"/>
              </a:ext>
            </a:extLst>
          </p:cNvPr>
          <p:cNvSpPr txBox="1"/>
          <p:nvPr/>
        </p:nvSpPr>
        <p:spPr>
          <a:xfrm>
            <a:off x="2504513" y="3819810"/>
            <a:ext cx="4180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这里选择自己是否已经有有效的美国签证。如果有，点</a:t>
            </a:r>
            <a:r>
              <a:rPr lang="en-US" altLang="zh-CN" dirty="0">
                <a:solidFill>
                  <a:srgbClr val="FF0000"/>
                </a:solidFill>
              </a:rPr>
              <a:t>yes</a:t>
            </a:r>
            <a:r>
              <a:rPr lang="zh-CN" altLang="en-US" dirty="0">
                <a:solidFill>
                  <a:srgbClr val="FF0000"/>
                </a:solidFill>
              </a:rPr>
              <a:t>，然后在下一格上传自己的美国签证信息页面。如果没有，就点击</a:t>
            </a:r>
            <a:r>
              <a:rPr lang="en-US" altLang="zh-CN" dirty="0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97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90C64-9F39-520A-B942-1DDF870CD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2E54D-0DAD-1FE5-2273-A69862D1D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5472E8-8053-0E2A-6ACE-595BBB610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447675"/>
            <a:ext cx="11163300" cy="59626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AD4146-1C23-F0F0-FD1D-217DAFBE17FB}"/>
              </a:ext>
            </a:extLst>
          </p:cNvPr>
          <p:cNvSpPr txBox="1"/>
          <p:nvPr/>
        </p:nvSpPr>
        <p:spPr>
          <a:xfrm>
            <a:off x="3635628" y="767358"/>
            <a:ext cx="4180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这里选择自己是否参加过国际英语等级考试，比如托福和雅思，有就点击</a:t>
            </a:r>
            <a:r>
              <a:rPr lang="en-US" altLang="zh-CN" dirty="0">
                <a:solidFill>
                  <a:srgbClr val="FF0000"/>
                </a:solidFill>
              </a:rPr>
              <a:t>yes</a:t>
            </a:r>
            <a:r>
              <a:rPr lang="zh-CN" altLang="en-US" dirty="0">
                <a:solidFill>
                  <a:srgbClr val="FF0000"/>
                </a:solidFill>
              </a:rPr>
              <a:t>，没有就点击</a:t>
            </a:r>
            <a:r>
              <a:rPr lang="en-US" altLang="zh-CN" dirty="0">
                <a:solidFill>
                  <a:srgbClr val="FF0000"/>
                </a:solidFill>
              </a:rPr>
              <a:t>no</a:t>
            </a:r>
            <a:r>
              <a:rPr lang="zh-CN" altLang="en-US" dirty="0">
                <a:solidFill>
                  <a:srgbClr val="FF0000"/>
                </a:solidFill>
              </a:rPr>
              <a:t>。国内的四六级这种不算。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65EACC-38E9-3F41-E421-FF86058862C6}"/>
              </a:ext>
            </a:extLst>
          </p:cNvPr>
          <p:cNvSpPr txBox="1"/>
          <p:nvPr/>
        </p:nvSpPr>
        <p:spPr>
          <a:xfrm>
            <a:off x="3553136" y="2015585"/>
            <a:ext cx="4180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这里选择自己是否现在有针对自己的犯罪指控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4C65AE-9551-5A6F-F6E3-62BB426D8329}"/>
              </a:ext>
            </a:extLst>
          </p:cNvPr>
          <p:cNvSpPr txBox="1"/>
          <p:nvPr/>
        </p:nvSpPr>
        <p:spPr>
          <a:xfrm>
            <a:off x="4064864" y="2967335"/>
            <a:ext cx="4180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这里选择自己的教育背景是否犯下罪行的记录，包含恶意跟踪，骚扰，家暴。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C3A63C-F501-94D8-1CD3-B1A600B50F11}"/>
              </a:ext>
            </a:extLst>
          </p:cNvPr>
          <p:cNvSpPr txBox="1"/>
          <p:nvPr/>
        </p:nvSpPr>
        <p:spPr>
          <a:xfrm>
            <a:off x="4005943" y="4099186"/>
            <a:ext cx="4180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这里选择自己是否在过去五年内有承认的罪行，比如袭击，绑架，谋杀。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E7D4B8-BA38-FCCA-E97A-B8235D0D828A}"/>
              </a:ext>
            </a:extLst>
          </p:cNvPr>
          <p:cNvSpPr txBox="1"/>
          <p:nvPr/>
        </p:nvSpPr>
        <p:spPr>
          <a:xfrm>
            <a:off x="3796417" y="4958281"/>
            <a:ext cx="4180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这里可以统一写</a:t>
            </a:r>
            <a:r>
              <a:rPr lang="en-US" altLang="zh-CN" dirty="0">
                <a:solidFill>
                  <a:srgbClr val="FF0000"/>
                </a:solidFill>
              </a:rPr>
              <a:t>CCNU</a:t>
            </a:r>
            <a:r>
              <a:rPr lang="zh-CN" altLang="en-US" dirty="0">
                <a:solidFill>
                  <a:srgbClr val="FF0000"/>
                </a:solidFill>
              </a:rPr>
              <a:t>，然后点击绿色的</a:t>
            </a:r>
            <a:r>
              <a:rPr lang="en-US" altLang="zh-CN" dirty="0">
                <a:solidFill>
                  <a:srgbClr val="FF0000"/>
                </a:solidFill>
              </a:rPr>
              <a:t>submit</a:t>
            </a:r>
            <a:r>
              <a:rPr lang="zh-CN" altLang="en-US" dirty="0">
                <a:solidFill>
                  <a:srgbClr val="FF0000"/>
                </a:solidFill>
              </a:rPr>
              <a:t>按钮提交。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3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341</Words>
  <Application>Microsoft Office PowerPoint</Application>
  <PresentationFormat>宽屏</PresentationFormat>
  <Paragraphs>16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填写暑期实地学习项目 指南</vt:lpstr>
      <vt:lpstr>PowerPoint 演示文稿</vt:lpstr>
      <vt:lpstr>PowerPoint 演示文稿</vt:lpstr>
      <vt:lpstr>PowerPoint 演示文稿</vt:lpstr>
      <vt:lpstr>PowerPoint 演示文稿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填写暑期实地学习项目 指南</dc:title>
  <dc:creator>Xiong,Lina</dc:creator>
  <cp:lastModifiedBy>Administrator</cp:lastModifiedBy>
  <cp:revision>5</cp:revision>
  <dcterms:created xsi:type="dcterms:W3CDTF">2023-11-06T22:46:16Z</dcterms:created>
  <dcterms:modified xsi:type="dcterms:W3CDTF">2023-11-08T00:50:41Z</dcterms:modified>
</cp:coreProperties>
</file>